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4/21/15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4/21/15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4/21/15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4/21/15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4/21/15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4/21/15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4/21/15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9385"/>
            <a:ext cx="7772400" cy="3555999"/>
          </a:xfrm>
        </p:spPr>
        <p:txBody>
          <a:bodyPr/>
          <a:lstStyle/>
          <a:p>
            <a:r>
              <a:rPr lang="en-US" sz="6600" dirty="0" smtClean="0"/>
              <a:t>Men in Yellow Hats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/>
              <a:t>Monkey </a:t>
            </a:r>
            <a:r>
              <a:rPr lang="en-US" sz="6000" smtClean="0"/>
              <a:t>MedSensor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By:</a:t>
            </a:r>
          </a:p>
          <a:p>
            <a:r>
              <a:rPr lang="en-US" dirty="0" smtClean="0"/>
              <a:t>Adam Carter, Mike Rzepka,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Lakshmana</a:t>
            </a:r>
            <a:r>
              <a:rPr lang="en-US" dirty="0" smtClean="0"/>
              <a:t> </a:t>
            </a:r>
            <a:r>
              <a:rPr lang="en-US" dirty="0" err="1" smtClean="0"/>
              <a:t>Dheeraj</a:t>
            </a:r>
            <a:r>
              <a:rPr lang="en-US" dirty="0" smtClean="0"/>
              <a:t> </a:t>
            </a:r>
            <a:r>
              <a:rPr lang="en-US" dirty="0" err="1" smtClean="0"/>
              <a:t>Polisetty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11539" b="11539"/>
          <a:stretch>
            <a:fillRect/>
          </a:stretch>
        </p:blipFill>
        <p:spPr>
          <a:xfrm>
            <a:off x="2362200" y="1242545"/>
            <a:ext cx="4330700" cy="23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71537" r="-71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428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 Use Case #6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off of the real time monitoring use case of monitoring patient data.</a:t>
            </a:r>
          </a:p>
          <a:p>
            <a:r>
              <a:rPr lang="en-US" dirty="0" smtClean="0"/>
              <a:t>Created a system that tracks both live data and historical data from that live data.</a:t>
            </a:r>
          </a:p>
          <a:p>
            <a:r>
              <a:rPr lang="en-US" dirty="0" smtClean="0"/>
              <a:t>Live data is filtered to be only the individual instance of the current data (to prevent data bloat), and the historical data is maintained as a separate stream send to a separate table by a configurable threshold.</a:t>
            </a:r>
          </a:p>
          <a:p>
            <a:r>
              <a:rPr lang="en-US" dirty="0" smtClean="0"/>
              <a:t>Created a Simulated Device Launcher to be able to launch multiple sets of devices representing multiple patients.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6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Device Simulator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2607" b="-260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MQTT Device Simulator to simulate multiple devices.</a:t>
            </a:r>
          </a:p>
          <a:p>
            <a:r>
              <a:rPr lang="en-US" dirty="0" smtClean="0"/>
              <a:t>Can adjust any of the represented fields which will send updates from the device.</a:t>
            </a:r>
          </a:p>
          <a:p>
            <a:r>
              <a:rPr lang="en-US" dirty="0" smtClean="0"/>
              <a:t>Added a random variability around pulse to display regular variance in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192" r="41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96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Red Flows Cont.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t="-87379" b="-87379"/>
          <a:stretch>
            <a:fillRect/>
          </a:stretch>
        </p:blipFill>
        <p:spPr>
          <a:xfrm>
            <a:off x="457200" y="533400"/>
            <a:ext cx="8229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1320800" y="563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191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REST End Point Flows added to be able to view the data from the </a:t>
            </a:r>
            <a:r>
              <a:rPr lang="en-US" dirty="0" err="1" smtClean="0"/>
              <a:t>MongoDB</a:t>
            </a:r>
            <a:r>
              <a:rPr lang="en-US" dirty="0" smtClean="0"/>
              <a:t> instance. </a:t>
            </a:r>
          </a:p>
          <a:p>
            <a:endParaRPr lang="en-US" dirty="0"/>
          </a:p>
          <a:p>
            <a:r>
              <a:rPr lang="en-US" dirty="0" smtClean="0"/>
              <a:t>Can pull both the currently active live data, as well as the historical data based on a set of criteria (Patient, Time Range, and Offset from UTC).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REST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Able to query against the live </a:t>
            </a:r>
            <a:r>
              <a:rPr lang="en-US" dirty="0" err="1" smtClean="0"/>
              <a:t>MongoDB</a:t>
            </a:r>
            <a:r>
              <a:rPr lang="en-US" dirty="0" smtClean="0"/>
              <a:t> table to see the currently active data entries in the system.</a:t>
            </a:r>
          </a:p>
          <a:p>
            <a:r>
              <a:rPr lang="en-US" dirty="0" smtClean="0"/>
              <a:t>Can differentiate between a device that stops submitting data (the last active state), and a device currently sending data.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5080" b="-5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992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REST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Historical data includes entry for each interval.</a:t>
            </a:r>
          </a:p>
          <a:p>
            <a:r>
              <a:rPr lang="en-US" dirty="0" smtClean="0"/>
              <a:t>Uses a unique message ID, as well as timestamp at that point in time.</a:t>
            </a:r>
          </a:p>
          <a:p>
            <a:r>
              <a:rPr lang="en-US" dirty="0" smtClean="0"/>
              <a:t>Can query based on a specific person and a time range for that person.</a:t>
            </a:r>
            <a:endParaRPr lang="en-US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9111" r="-9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895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 Dashboard</a:t>
            </a:r>
            <a:endParaRPr lang="en-US" dirty="0"/>
          </a:p>
        </p:txBody>
      </p:sp>
      <p:pic>
        <p:nvPicPr>
          <p:cNvPr id="6" name="Content Placeholder 5" descr="Screen Shot 2015-04-21 at 11.59.1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1" r="-3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195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3590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47</TotalTime>
  <Words>303</Words>
  <Application>Microsoft Macintosh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Executive</vt:lpstr>
      <vt:lpstr>Men in Yellow Hats   Monkey MedSensor</vt:lpstr>
      <vt:lpstr>IMB Use Case #6</vt:lpstr>
      <vt:lpstr>MQTT Device Simulator</vt:lpstr>
      <vt:lpstr>Node Red Flows</vt:lpstr>
      <vt:lpstr>Node Red Flows Cont.</vt:lpstr>
      <vt:lpstr>Live REST Data</vt:lpstr>
      <vt:lpstr>Historical REST Data</vt:lpstr>
      <vt:lpstr>Monkey Dashboard</vt:lpstr>
      <vt:lpstr>Demo</vt:lpstr>
      <vt:lpstr>Questions?</vt:lpstr>
    </vt:vector>
  </TitlesOfParts>
  <Company>Cerner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in Yellow Hats   Monkey MedService</dc:title>
  <dc:creator>Rzepka, Mike</dc:creator>
  <cp:lastModifiedBy>Adam Carter</cp:lastModifiedBy>
  <cp:revision>7</cp:revision>
  <dcterms:created xsi:type="dcterms:W3CDTF">2015-04-20T02:34:47Z</dcterms:created>
  <dcterms:modified xsi:type="dcterms:W3CDTF">2015-04-22T04:59:59Z</dcterms:modified>
</cp:coreProperties>
</file>